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BBF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EC12C-FE4B-405D-A9C7-9CB5343D7EFD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FFA30-F3E1-4658-8726-01A412E7E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FFA30-F3E1-4658-8726-01A412E7E6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AC68A2-CDCC-48D8-831E-EFACD32E4A9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442DFE-3207-4134-9D17-A48F7EC2A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ipe dir="u"/>
    <p:sndAc>
      <p:stSnd>
        <p:snd r:embed="rId13" name="drumroll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hyperlink" Target="http://www.iansa.org/media/wmd.ht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xamner.com/progressive-in-portland/gun-control-a-culture-of-violence" TargetMode="External"/><Relationship Id="rId5" Type="http://schemas.openxmlformats.org/officeDocument/2006/relationships/hyperlink" Target="http://www.blurit.com/" TargetMode="External"/><Relationship Id="rId4" Type="http://schemas.openxmlformats.org/officeDocument/2006/relationships/hyperlink" Target="http://www.mayorsagainstillegalguns.org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HISTORY OF</a:t>
            </a:r>
            <a:br>
              <a:rPr lang="en-US" dirty="0" smtClean="0"/>
            </a:br>
            <a:r>
              <a:rPr lang="en-US" dirty="0" smtClean="0"/>
              <a:t>GUNS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4419600" y="1066800"/>
            <a:ext cx="4040188" cy="75088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Jamar Holt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www.keepschoolssafe.org/wp-content/uploads/2009/02/clue_guns_pac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57600"/>
            <a:ext cx="4724400" cy="3200400"/>
          </a:xfrm>
          <a:prstGeom prst="rect">
            <a:avLst/>
          </a:prstGeom>
          <a:noFill/>
        </p:spPr>
      </p:pic>
      <p:pic>
        <p:nvPicPr>
          <p:cNvPr id="8196" name="Picture 4" descr="http://www.clipartlab.com/promo/gun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2133600"/>
            <a:ext cx="4429125" cy="3143250"/>
          </a:xfrm>
          <a:prstGeom prst="rect">
            <a:avLst/>
          </a:prstGeom>
          <a:noFill/>
        </p:spPr>
      </p:pic>
      <p:pic>
        <p:nvPicPr>
          <p:cNvPr id="8198" name="Picture 6" descr="Guns C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85800"/>
            <a:ext cx="2971800" cy="2971800"/>
          </a:xfrm>
          <a:prstGeom prst="rect">
            <a:avLst/>
          </a:prstGeom>
          <a:noFill/>
        </p:spPr>
      </p:pic>
      <p:pic>
        <p:nvPicPr>
          <p:cNvPr id="8200" name="Picture 8" descr="http://www.topnews.in/usa/files/Gun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5257800"/>
            <a:ext cx="2362200" cy="1600200"/>
          </a:xfrm>
          <a:prstGeom prst="rect">
            <a:avLst/>
          </a:prstGeom>
          <a:noFill/>
        </p:spPr>
      </p:pic>
      <p:pic>
        <p:nvPicPr>
          <p:cNvPr id="8202" name="Picture 10" descr="http://www.thecrimereport.org/wp-content/uploads/2010/05/gun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8200" y="5257800"/>
            <a:ext cx="2133600" cy="1600200"/>
          </a:xfrm>
          <a:prstGeom prst="rect">
            <a:avLst/>
          </a:prstGeom>
          <a:noFill/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239000" y="152400"/>
          <a:ext cx="1524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</a:tblGrid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 p.11</a:t>
                      </a:r>
                    </a:p>
                    <a:p>
                      <a:r>
                        <a:rPr lang="en-US" dirty="0" smtClean="0"/>
                        <a:t>9/19/2010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damage guns do to people and things around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09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Small arms kills hundreds of thousands of people around the world each year.</a:t>
            </a:r>
          </a:p>
          <a:p>
            <a:r>
              <a:rPr lang="en-US" dirty="0" smtClean="0"/>
              <a:t>So easy to operate a child young as 8 can use it and operate them.</a:t>
            </a:r>
          </a:p>
          <a:p>
            <a:r>
              <a:rPr lang="en-US" dirty="0" smtClean="0"/>
              <a:t>7 million commercials on handguns and long guns are produce. (75% are made in U.S.A and European)</a:t>
            </a:r>
          </a:p>
          <a:p>
            <a:r>
              <a:rPr lang="en-US" dirty="0" smtClean="0"/>
              <a:t>Small arms kill 200,000 people in peaceful nations each year.</a:t>
            </a:r>
          </a:p>
          <a:p>
            <a:r>
              <a:rPr lang="en-US" dirty="0" smtClean="0"/>
              <a:t>2 million children have been killed with small arms since 1990.</a:t>
            </a:r>
          </a:p>
          <a:p>
            <a:r>
              <a:rPr lang="en-US" dirty="0" smtClean="0"/>
              <a:t>1.5 million people are injured each year from small arms.</a:t>
            </a:r>
          </a:p>
          <a:p>
            <a:r>
              <a:rPr lang="en-US" dirty="0" smtClean="0"/>
              <a:t>It generates a climate of fear and a culture of violence that last for generations.</a:t>
            </a:r>
            <a:endParaRPr lang="en-US" dirty="0"/>
          </a:p>
        </p:txBody>
      </p:sp>
    </p:spTree>
  </p:cSld>
  <p:clrMapOvr>
    <a:masterClrMapping/>
  </p:clrMapOvr>
  <p:transition spd="slow">
    <p:wipe dir="u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Bibliography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Website of the timeline dates: </a:t>
            </a:r>
            <a:r>
              <a:rPr lang="en-US" sz="1800" dirty="0" smtClean="0"/>
              <a:t>//inventors.about.com/od/</a:t>
            </a:r>
            <a:r>
              <a:rPr lang="en-US" sz="1800" dirty="0" err="1" smtClean="0"/>
              <a:t>millitaryhistoryinventations</a:t>
            </a:r>
            <a:r>
              <a:rPr lang="en-US" sz="1800" dirty="0" smtClean="0"/>
              <a:t>/a/firearms_2.htm</a:t>
            </a:r>
          </a:p>
          <a:p>
            <a:pPr>
              <a:buNone/>
            </a:pPr>
            <a:r>
              <a:rPr lang="en-US" sz="3200" dirty="0" smtClean="0"/>
              <a:t>Other Websites:</a:t>
            </a:r>
          </a:p>
          <a:p>
            <a:pPr>
              <a:buNone/>
            </a:pPr>
            <a:r>
              <a:rPr lang="en-US" sz="2000" dirty="0" smtClean="0">
                <a:hlinkClick r:id="rId4"/>
              </a:rPr>
              <a:t>www.mayorsagainstillegalguns.org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5"/>
              </a:rPr>
              <a:t>www.blurit.com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6"/>
              </a:rPr>
              <a:t>www.examner.com/progressive-in-portland/gun-control-a-culture-of-violence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>
                <a:hlinkClick r:id="rId7"/>
              </a:rPr>
              <a:t>www.iansa.org/media/wmd.htm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  <p:transition spd="slow">
    <p:wipe dir="u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  <p:transition spd="slow">
    <p:push dir="u"/>
    <p:sndAc>
      <p:stSnd>
        <p:snd r:embed="rId2" name="drumroll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51054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Timeline Dates	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1232-</a:t>
            </a:r>
            <a:r>
              <a:rPr lang="en-US" sz="1800" dirty="0" smtClean="0"/>
              <a:t>The Chinese who invented gun powder (black power) first used it in a weapon.</a:t>
            </a:r>
            <a:endParaRPr lang="en-US" dirty="0" smtClean="0"/>
          </a:p>
          <a:p>
            <a:endParaRPr lang="en-US" sz="3200" dirty="0" smtClean="0"/>
          </a:p>
          <a:p>
            <a:r>
              <a:rPr lang="en-US" sz="3200" dirty="0" smtClean="0"/>
              <a:t> 1364-</a:t>
            </a:r>
            <a:r>
              <a:rPr lang="en-US" sz="1800" dirty="0" smtClean="0"/>
              <a:t>First record use of firearm shooter with lit wicks by hand that ignited gunpowder that was loaded into the gun barrel.</a:t>
            </a:r>
          </a:p>
          <a:p>
            <a:endParaRPr lang="en-US" sz="3600" dirty="0" smtClean="0"/>
          </a:p>
          <a:p>
            <a:r>
              <a:rPr lang="en-US" sz="3600" dirty="0" smtClean="0"/>
              <a:t>1400s-</a:t>
            </a:r>
            <a:r>
              <a:rPr lang="en-US" sz="1600" dirty="0" smtClean="0"/>
              <a:t>Matchlock guns was the first mechanically guns.</a:t>
            </a:r>
          </a:p>
          <a:p>
            <a:endParaRPr lang="en-US" sz="3600" dirty="0" smtClean="0"/>
          </a:p>
          <a:p>
            <a:r>
              <a:rPr lang="en-US" sz="3600" dirty="0" smtClean="0"/>
              <a:t>1509-</a:t>
            </a:r>
            <a:r>
              <a:rPr lang="en-US" sz="1800" dirty="0" smtClean="0"/>
              <a:t>Wheel lock guns were invented. 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200" dirty="0" smtClean="0"/>
          </a:p>
        </p:txBody>
      </p:sp>
      <p:pic>
        <p:nvPicPr>
          <p:cNvPr id="2050" name="Picture 2" descr="E:\gunpowd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0"/>
            <a:ext cx="1524000" cy="1764632"/>
          </a:xfrm>
          <a:prstGeom prst="rect">
            <a:avLst/>
          </a:prstGeom>
          <a:noFill/>
        </p:spPr>
      </p:pic>
      <p:pic>
        <p:nvPicPr>
          <p:cNvPr id="2051" name="Picture 3" descr="E:\matchloc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3379" y="4114800"/>
            <a:ext cx="2010621" cy="1460500"/>
          </a:xfrm>
          <a:prstGeom prst="rect">
            <a:avLst/>
          </a:prstGeom>
          <a:noFill/>
        </p:spPr>
      </p:pic>
      <p:pic>
        <p:nvPicPr>
          <p:cNvPr id="2053" name="Picture 5" descr="E:\wheelock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199" y="5257801"/>
            <a:ext cx="1524001" cy="1600200"/>
          </a:xfrm>
          <a:prstGeom prst="rect">
            <a:avLst/>
          </a:prstGeom>
          <a:noFill/>
        </p:spPr>
      </p:pic>
      <p:pic>
        <p:nvPicPr>
          <p:cNvPr id="2054" name="Picture 6" descr="E:\pin fire cartridg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429000"/>
            <a:ext cx="787400" cy="91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  <p:sndAc>
      <p:stSnd>
        <p:snd r:embed="rId3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Timeline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0916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1630-</a:t>
            </a:r>
            <a:r>
              <a:rPr lang="en-US" sz="2400" dirty="0" smtClean="0"/>
              <a:t>Flintlock guns were invented.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4000" dirty="0" smtClean="0"/>
              <a:t>1825-</a:t>
            </a:r>
            <a:r>
              <a:rPr lang="en-US" sz="2400" dirty="0" smtClean="0"/>
              <a:t>Cap Guns were made by Reverend John Forsyth.</a:t>
            </a:r>
          </a:p>
          <a:p>
            <a:endParaRPr lang="en-US" sz="2400" dirty="0" smtClean="0"/>
          </a:p>
          <a:p>
            <a:r>
              <a:rPr lang="en-US" sz="4000" dirty="0" smtClean="0"/>
              <a:t>1835-</a:t>
            </a:r>
            <a:r>
              <a:rPr lang="en-US" sz="2400" dirty="0" smtClean="0"/>
              <a:t>The Colt Revolver was made.</a:t>
            </a:r>
          </a:p>
          <a:p>
            <a:endParaRPr lang="en-US" sz="2400" dirty="0" smtClean="0"/>
          </a:p>
          <a:p>
            <a:r>
              <a:rPr lang="en-US" sz="4000" dirty="0" smtClean="0"/>
              <a:t>1840-</a:t>
            </a:r>
            <a:r>
              <a:rPr lang="en-US" sz="2400" dirty="0" smtClean="0"/>
              <a:t>Pin Fire Cartridges was made.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4000" dirty="0" smtClean="0"/>
          </a:p>
          <a:p>
            <a:endParaRPr lang="en-US" sz="2400" dirty="0" smtClean="0"/>
          </a:p>
        </p:txBody>
      </p:sp>
      <p:pic>
        <p:nvPicPr>
          <p:cNvPr id="3075" name="Picture 3" descr="E:\flintlock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447800"/>
            <a:ext cx="2197945" cy="849312"/>
          </a:xfrm>
          <a:prstGeom prst="rect">
            <a:avLst/>
          </a:prstGeom>
          <a:noFill/>
        </p:spPr>
      </p:pic>
      <p:pic>
        <p:nvPicPr>
          <p:cNvPr id="3076" name="Picture 4" descr="E:\cap gun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124200"/>
            <a:ext cx="1549399" cy="1162049"/>
          </a:xfrm>
          <a:prstGeom prst="rect">
            <a:avLst/>
          </a:prstGeom>
          <a:noFill/>
        </p:spPr>
      </p:pic>
      <p:pic>
        <p:nvPicPr>
          <p:cNvPr id="3077" name="Picture 5" descr="E:\colt revolver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95536" y="4648200"/>
            <a:ext cx="2648464" cy="15431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Timeline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1850-</a:t>
            </a:r>
            <a:r>
              <a:rPr lang="en-US" sz="2400" dirty="0" smtClean="0"/>
              <a:t>The first shotgun was invented.</a:t>
            </a:r>
          </a:p>
          <a:p>
            <a:endParaRPr lang="en-US" sz="2400" dirty="0" smtClean="0"/>
          </a:p>
          <a:p>
            <a:r>
              <a:rPr lang="en-US" sz="4000" dirty="0" smtClean="0"/>
              <a:t>1859/1860-</a:t>
            </a:r>
            <a:r>
              <a:rPr lang="en-US" sz="2400" dirty="0" smtClean="0"/>
              <a:t>Full rim fire cartridge and Spencer repeating carbine patented.</a:t>
            </a:r>
          </a:p>
          <a:p>
            <a:endParaRPr lang="en-US" sz="2400" dirty="0" smtClean="0"/>
          </a:p>
          <a:p>
            <a:r>
              <a:rPr lang="en-US" sz="4000" dirty="0" smtClean="0"/>
              <a:t>1861/1862-</a:t>
            </a:r>
            <a:r>
              <a:rPr lang="en-US" sz="2400" dirty="0" smtClean="0"/>
              <a:t>Breech loaded guns and then Gating guns were created.</a:t>
            </a:r>
          </a:p>
          <a:p>
            <a:endParaRPr lang="en-US" sz="2400" dirty="0" smtClean="0"/>
          </a:p>
          <a:p>
            <a:r>
              <a:rPr lang="en-US" sz="4000" dirty="0" smtClean="0"/>
              <a:t>1869-</a:t>
            </a:r>
            <a:r>
              <a:rPr lang="en-US" sz="2400" dirty="0" smtClean="0"/>
              <a:t>Center fire cartridge was made.</a:t>
            </a:r>
            <a:endParaRPr lang="en-US" sz="4000" dirty="0" smtClean="0"/>
          </a:p>
          <a:p>
            <a:endParaRPr lang="en-US" sz="2400" dirty="0" smtClean="0"/>
          </a:p>
          <a:p>
            <a:pPr>
              <a:buNone/>
            </a:pPr>
            <a:endParaRPr lang="en-US" sz="4000" dirty="0" smtClean="0"/>
          </a:p>
          <a:p>
            <a:endParaRPr lang="en-US" sz="2400" dirty="0" smtClean="0"/>
          </a:p>
          <a:p>
            <a:pPr>
              <a:buNone/>
            </a:pPr>
            <a:endParaRPr lang="en-US" sz="4000" dirty="0"/>
          </a:p>
        </p:txBody>
      </p:sp>
      <p:pic>
        <p:nvPicPr>
          <p:cNvPr id="2049" name="Picture 1" descr="E:\1st shotgu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7246" y="762000"/>
            <a:ext cx="1836754" cy="1381125"/>
          </a:xfrm>
          <a:prstGeom prst="rect">
            <a:avLst/>
          </a:prstGeom>
          <a:noFill/>
        </p:spPr>
      </p:pic>
      <p:pic>
        <p:nvPicPr>
          <p:cNvPr id="2051" name="Picture 3" descr="http://www.hackman-adams.com/guns/burnsideopensi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962400"/>
            <a:ext cx="2133600" cy="1600200"/>
          </a:xfrm>
          <a:prstGeom prst="rect">
            <a:avLst/>
          </a:prstGeom>
          <a:noFill/>
        </p:spPr>
      </p:pic>
      <p:pic>
        <p:nvPicPr>
          <p:cNvPr id="2053" name="Picture 5" descr="http://www.spartacus.schoolnet.co.uk/FWWgatli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76111" y="5562600"/>
            <a:ext cx="1767889" cy="1295401"/>
          </a:xfrm>
          <a:prstGeom prst="rect">
            <a:avLst/>
          </a:prstGeom>
          <a:noFill/>
        </p:spPr>
      </p:pic>
      <p:pic>
        <p:nvPicPr>
          <p:cNvPr id="2055" name="Picture 7" descr="http://www.armystudyguide.com/content/moxiepix/b1_12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562600"/>
            <a:ext cx="1990391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Timeline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0916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1871-</a:t>
            </a:r>
            <a:r>
              <a:rPr lang="en-US" sz="2400" dirty="0" smtClean="0"/>
              <a:t>The cartridge revolver was created.</a:t>
            </a:r>
          </a:p>
          <a:p>
            <a:endParaRPr lang="en-US" sz="2400" dirty="0" smtClean="0"/>
          </a:p>
          <a:p>
            <a:r>
              <a:rPr lang="en-US" sz="4000" dirty="0" smtClean="0"/>
              <a:t>1873-</a:t>
            </a:r>
            <a:r>
              <a:rPr lang="en-US" sz="2400" dirty="0" smtClean="0"/>
              <a:t>Winchester Rifle was created.</a:t>
            </a:r>
          </a:p>
          <a:p>
            <a:endParaRPr lang="en-US" sz="2400" dirty="0" smtClean="0"/>
          </a:p>
          <a:p>
            <a:r>
              <a:rPr lang="en-US" sz="4000" dirty="0" smtClean="0"/>
              <a:t>1877-</a:t>
            </a:r>
            <a:r>
              <a:rPr lang="en-US" sz="2400" dirty="0" smtClean="0"/>
              <a:t> The double action revolver came.</a:t>
            </a:r>
          </a:p>
          <a:p>
            <a:endParaRPr lang="en-US" sz="2400" dirty="0" smtClean="0"/>
          </a:p>
          <a:p>
            <a:r>
              <a:rPr lang="en-US" sz="4000" dirty="0" smtClean="0"/>
              <a:t>1879-</a:t>
            </a:r>
            <a:r>
              <a:rPr lang="en-US" sz="2400" dirty="0" smtClean="0"/>
              <a:t>Lee box magazine patented.</a:t>
            </a:r>
            <a:endParaRPr lang="en-US" sz="4000" dirty="0" smtClean="0"/>
          </a:p>
          <a:p>
            <a:endParaRPr lang="en-US" sz="2400" dirty="0" smtClean="0"/>
          </a:p>
          <a:p>
            <a:endParaRPr lang="en-US" sz="4000" dirty="0" smtClean="0"/>
          </a:p>
          <a:p>
            <a:endParaRPr lang="en-US" sz="4000" dirty="0"/>
          </a:p>
        </p:txBody>
      </p:sp>
      <p:pic>
        <p:nvPicPr>
          <p:cNvPr id="25602" name="Picture 2" descr="http://www.gotavapen.se/gota/artiklar/swedishpistols/rev_m1863stift_a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7533" y="914400"/>
            <a:ext cx="1786467" cy="1339850"/>
          </a:xfrm>
          <a:prstGeom prst="rect">
            <a:avLst/>
          </a:prstGeom>
          <a:noFill/>
        </p:spPr>
      </p:pic>
      <p:pic>
        <p:nvPicPr>
          <p:cNvPr id="25604" name="Picture 4" descr="http://www3.hants.gov.uk/winchester-rifle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5710" y="2362200"/>
            <a:ext cx="2298290" cy="1295400"/>
          </a:xfrm>
          <a:prstGeom prst="rect">
            <a:avLst/>
          </a:prstGeom>
          <a:noFill/>
        </p:spPr>
      </p:pic>
      <p:pic>
        <p:nvPicPr>
          <p:cNvPr id="25606" name="Picture 6" descr="http://duncanlong.com/science-fiction-fantasy-short-stories/redhaw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122960"/>
            <a:ext cx="2286000" cy="14687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Timeline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0916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1892/1893-</a:t>
            </a:r>
            <a:r>
              <a:rPr lang="en-US" sz="2400" dirty="0" smtClean="0"/>
              <a:t>automatic handguns were made by Joseph Laumann and then automatic pistols with a separate magazine in the grip (Borchardt Pistol).</a:t>
            </a:r>
          </a:p>
          <a:p>
            <a:endParaRPr lang="en-US" sz="2400" dirty="0" smtClean="0"/>
          </a:p>
          <a:p>
            <a:r>
              <a:rPr lang="en-US" sz="4000" dirty="0" smtClean="0"/>
              <a:t>1903-</a:t>
            </a:r>
            <a:r>
              <a:rPr lang="en-US" sz="2400" dirty="0" smtClean="0"/>
              <a:t>First automatic rifle winchester was invented.</a:t>
            </a:r>
            <a:endParaRPr lang="en-US" sz="4000" dirty="0" smtClean="0"/>
          </a:p>
          <a:p>
            <a:endParaRPr lang="en-US" sz="2400" dirty="0" smtClean="0"/>
          </a:p>
          <a:p>
            <a:pPr>
              <a:buNone/>
            </a:pPr>
            <a:endParaRPr lang="en-US" sz="4000" dirty="0" smtClean="0"/>
          </a:p>
          <a:p>
            <a:endParaRPr lang="en-US" sz="2400" dirty="0" smtClean="0"/>
          </a:p>
          <a:p>
            <a:endParaRPr lang="en-US" sz="4000" dirty="0"/>
          </a:p>
        </p:txBody>
      </p:sp>
      <p:pic>
        <p:nvPicPr>
          <p:cNvPr id="23554" name="Picture 2" descr="http://www.dreadgazebo.com/gunporn/wp-content/uploads/2007/11/maus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9200"/>
            <a:ext cx="3405088" cy="1828800"/>
          </a:xfrm>
          <a:prstGeom prst="rect">
            <a:avLst/>
          </a:prstGeom>
          <a:noFill/>
        </p:spPr>
      </p:pic>
      <p:pic>
        <p:nvPicPr>
          <p:cNvPr id="23556" name="Picture 4" descr="winchester190.jpg 190 image by petervanderpl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5720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8153400" cy="5969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Areas where guns are mostly found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371600"/>
            <a:ext cx="8229600" cy="10667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Crime guns expected per 100,000 (2007)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2590800"/>
            <a:ext cx="8382000" cy="4267200"/>
          </a:xfrm>
        </p:spPr>
        <p:txBody>
          <a:bodyPr/>
          <a:lstStyle/>
          <a:p>
            <a:r>
              <a:rPr lang="en-US" dirty="0" smtClean="0"/>
              <a:t>Georgia 9733</a:t>
            </a:r>
          </a:p>
          <a:p>
            <a:r>
              <a:rPr lang="en-US" dirty="0" smtClean="0"/>
              <a:t>Virginia 937</a:t>
            </a:r>
          </a:p>
          <a:p>
            <a:r>
              <a:rPr lang="en-US" dirty="0" smtClean="0"/>
              <a:t>South Carolina 899</a:t>
            </a:r>
          </a:p>
          <a:p>
            <a:r>
              <a:rPr lang="en-US" dirty="0" smtClean="0"/>
              <a:t>Indiana 891</a:t>
            </a:r>
          </a:p>
          <a:p>
            <a:r>
              <a:rPr lang="en-US" dirty="0" smtClean="0"/>
              <a:t>Nevada 867</a:t>
            </a:r>
          </a:p>
          <a:p>
            <a:pPr>
              <a:buNone/>
            </a:pPr>
            <a:r>
              <a:rPr lang="en-US" dirty="0" smtClean="0"/>
              <a:t>Theses states indicate the top ten sources of crime guns identified by using population as a control.</a:t>
            </a:r>
            <a:endParaRPr lang="en-US" dirty="0"/>
          </a:p>
        </p:txBody>
      </p:sp>
    </p:spTree>
  </p:cSld>
  <p:clrMapOvr>
    <a:masterClrMapping/>
  </p:clrMapOvr>
  <p:transition spd="slow">
    <p:push dir="d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772400" cy="7048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Why do people want to own guns?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7467600" cy="449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-For those who appreciate art</a:t>
            </a:r>
          </a:p>
          <a:p>
            <a:pPr>
              <a:buNone/>
            </a:pPr>
            <a:r>
              <a:rPr lang="en-US" dirty="0" smtClean="0"/>
              <a:t>-For hunters who actually use it in their trade</a:t>
            </a:r>
          </a:p>
          <a:p>
            <a:pPr>
              <a:buNone/>
            </a:pPr>
            <a:r>
              <a:rPr lang="en-US" dirty="0" smtClean="0"/>
              <a:t>-The bad guys with criminal intent</a:t>
            </a:r>
          </a:p>
          <a:p>
            <a:pPr>
              <a:buNone/>
            </a:pPr>
            <a:r>
              <a:rPr lang="en-US" dirty="0" smtClean="0"/>
              <a:t>-The security personnel to protect us from them</a:t>
            </a:r>
          </a:p>
          <a:p>
            <a:pPr>
              <a:buNone/>
            </a:pPr>
            <a:r>
              <a:rPr lang="en-US" dirty="0" smtClean="0"/>
              <a:t>-To save your life</a:t>
            </a:r>
          </a:p>
        </p:txBody>
      </p:sp>
    </p:spTree>
  </p:cSld>
  <p:clrMapOvr>
    <a:masterClrMapping/>
  </p:clrMapOvr>
  <p:transition spd="slow">
    <p:wipe dir="u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7810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How guns effect society?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7467600" cy="4876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 Gun deaths go up</a:t>
            </a:r>
          </a:p>
          <a:p>
            <a:pPr>
              <a:buNone/>
            </a:pPr>
            <a:r>
              <a:rPr lang="en-US" dirty="0" smtClean="0"/>
              <a:t>2. States with high gun rates have something in common</a:t>
            </a:r>
          </a:p>
          <a:p>
            <a:pPr>
              <a:buNone/>
            </a:pPr>
            <a:r>
              <a:rPr lang="en-US" dirty="0" smtClean="0"/>
              <a:t>                    </a:t>
            </a:r>
            <a:r>
              <a:rPr lang="en-US" sz="2800" dirty="0" smtClean="0"/>
              <a:t>-</a:t>
            </a:r>
            <a:r>
              <a:rPr lang="en-US" sz="2400" dirty="0" smtClean="0"/>
              <a:t>high rates of gun ownership</a:t>
            </a:r>
          </a:p>
          <a:p>
            <a:pPr>
              <a:buNone/>
            </a:pPr>
            <a:r>
              <a:rPr lang="en-US" sz="2400" dirty="0" smtClean="0"/>
              <a:t>                    </a:t>
            </a:r>
            <a:r>
              <a:rPr lang="en-US" sz="3200" dirty="0" smtClean="0"/>
              <a:t>-</a:t>
            </a:r>
            <a:r>
              <a:rPr lang="en-US" sz="2400" dirty="0" smtClean="0"/>
              <a:t>high rates of loaded guns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3. It’s equivalent to the tobacco lobby</a:t>
            </a:r>
          </a:p>
          <a:p>
            <a:pPr>
              <a:buNone/>
            </a:pPr>
            <a:r>
              <a:rPr lang="en-US" dirty="0" smtClean="0"/>
              <a:t>4. It has the blood of innocent Americans on it’s hands </a:t>
            </a:r>
          </a:p>
          <a:p>
            <a:pPr>
              <a:buNone/>
            </a:pPr>
            <a:r>
              <a:rPr lang="en-US" dirty="0" smtClean="0"/>
              <a:t>5. More then 10 children are killed by guns every day in the U.S.</a:t>
            </a:r>
          </a:p>
          <a:p>
            <a:pPr>
              <a:buNone/>
            </a:pPr>
            <a:r>
              <a:rPr lang="en-US" dirty="0" smtClean="0"/>
              <a:t>6. People kill who’s close to them rather then enemies when guns are around.     </a:t>
            </a:r>
          </a:p>
        </p:txBody>
      </p:sp>
    </p:spTree>
  </p:cSld>
  <p:clrMapOvr>
    <a:masterClrMapping/>
  </p:clrMapOvr>
  <p:transition spd="slow">
    <p:wipe dir="u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285</TotalTime>
  <Words>503</Words>
  <Application>Microsoft Office PowerPoint</Application>
  <PresentationFormat>On-screen Show (4:3)</PresentationFormat>
  <Paragraphs>98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THE HISTORY OF GUNS </vt:lpstr>
      <vt:lpstr>Timeline Dates </vt:lpstr>
      <vt:lpstr>Timeline Dates</vt:lpstr>
      <vt:lpstr>Timeline Dates</vt:lpstr>
      <vt:lpstr>Timeline Dates</vt:lpstr>
      <vt:lpstr>Timeline Dates</vt:lpstr>
      <vt:lpstr>Areas where guns are mostly found</vt:lpstr>
      <vt:lpstr>Why do people want to own guns?</vt:lpstr>
      <vt:lpstr>How guns effect society?</vt:lpstr>
      <vt:lpstr>The damage guns do to people and things around us</vt:lpstr>
      <vt:lpstr>The Bibliography Page</vt:lpstr>
      <vt:lpstr>The end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guns  </dc:title>
  <dc:creator>student</dc:creator>
  <cp:lastModifiedBy>student</cp:lastModifiedBy>
  <cp:revision>33</cp:revision>
  <dcterms:created xsi:type="dcterms:W3CDTF">2010-09-17T18:53:07Z</dcterms:created>
  <dcterms:modified xsi:type="dcterms:W3CDTF">2010-09-23T19:37:07Z</dcterms:modified>
</cp:coreProperties>
</file>